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JESUS PROVERÁ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PROVERÁ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34F427-FCFE-471E-BA8A-E83011229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proverá! </a:t>
            </a:r>
          </a:p>
          <a:p>
            <a:r>
              <a:rPr lang="pt-BR" dirty="0"/>
              <a:t>Sim, crê, pecador, </a:t>
            </a:r>
          </a:p>
          <a:p>
            <a:r>
              <a:rPr lang="pt-BR" dirty="0"/>
              <a:t>Nas ricas promessas </a:t>
            </a:r>
          </a:p>
          <a:p>
            <a:r>
              <a:rPr lang="pt-BR" dirty="0"/>
              <a:t>do Teu Redentor! </a:t>
            </a:r>
          </a:p>
        </p:txBody>
      </p:sp>
    </p:spTree>
    <p:extLst>
      <p:ext uri="{BB962C8B-B14F-4D97-AF65-F5344CB8AC3E}">
        <p14:creationId xmlns:p14="http://schemas.microsoft.com/office/powerpoint/2010/main" val="3914943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PROVERÁ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85B5CB1-C7A2-466E-9DD1-EEEF52FE86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tu que, cansado, </a:t>
            </a:r>
          </a:p>
          <a:p>
            <a:r>
              <a:rPr lang="pt-BR" dirty="0"/>
              <a:t>só buscas a luz, </a:t>
            </a:r>
          </a:p>
          <a:p>
            <a:r>
              <a:rPr lang="pt-BR" dirty="0"/>
              <a:t>Do mundo, enfadado, </a:t>
            </a:r>
          </a:p>
          <a:p>
            <a:r>
              <a:rPr lang="pt-BR" dirty="0"/>
              <a:t>te apegas à cruz; </a:t>
            </a:r>
          </a:p>
        </p:txBody>
      </p:sp>
    </p:spTree>
    <p:extLst>
      <p:ext uri="{BB962C8B-B14F-4D97-AF65-F5344CB8AC3E}">
        <p14:creationId xmlns:p14="http://schemas.microsoft.com/office/powerpoint/2010/main" val="1151753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PROVERÁ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AC7131C-1630-4F60-BE09-BDBFE92E72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tenhas cuidado </a:t>
            </a:r>
          </a:p>
          <a:p>
            <a:r>
              <a:rPr lang="pt-BR" dirty="0"/>
              <a:t>do que à frente está — </a:t>
            </a:r>
          </a:p>
          <a:p>
            <a:r>
              <a:rPr lang="pt-BR" dirty="0"/>
              <a:t>Se doenças, </a:t>
            </a:r>
            <a:r>
              <a:rPr lang="pt-BR"/>
              <a:t>se mágoas, </a:t>
            </a:r>
            <a:endParaRPr lang="pt-BR" dirty="0"/>
          </a:p>
          <a:p>
            <a:r>
              <a:rPr lang="pt-BR" dirty="0"/>
              <a:t>Jesus proverá!</a:t>
            </a:r>
          </a:p>
        </p:txBody>
      </p:sp>
    </p:spTree>
    <p:extLst>
      <p:ext uri="{BB962C8B-B14F-4D97-AF65-F5344CB8AC3E}">
        <p14:creationId xmlns:p14="http://schemas.microsoft.com/office/powerpoint/2010/main" val="1067247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PROVERÁ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34F427-FCFE-471E-BA8A-E83011229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proverá! </a:t>
            </a:r>
          </a:p>
          <a:p>
            <a:r>
              <a:rPr lang="pt-BR" dirty="0"/>
              <a:t>Sim, crê, pecador, </a:t>
            </a:r>
          </a:p>
          <a:p>
            <a:r>
              <a:rPr lang="pt-BR" dirty="0"/>
              <a:t>Nas ricas promessas </a:t>
            </a:r>
          </a:p>
          <a:p>
            <a:r>
              <a:rPr lang="pt-BR" dirty="0"/>
              <a:t>do Teu Redentor! </a:t>
            </a:r>
          </a:p>
        </p:txBody>
      </p:sp>
    </p:spTree>
    <p:extLst>
      <p:ext uri="{BB962C8B-B14F-4D97-AF65-F5344CB8AC3E}">
        <p14:creationId xmlns:p14="http://schemas.microsoft.com/office/powerpoint/2010/main" val="404032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PROVERÁ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7A4AC69-AE28-4342-885F-9AB8D8ADBF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antigos amigos </a:t>
            </a:r>
          </a:p>
          <a:p>
            <a:r>
              <a:rPr lang="pt-BR" dirty="0"/>
              <a:t>Te querem deixar, </a:t>
            </a:r>
          </a:p>
          <a:p>
            <a:r>
              <a:rPr lang="pt-BR" dirty="0"/>
              <a:t>Jesus é contigo, </a:t>
            </a:r>
          </a:p>
          <a:p>
            <a:r>
              <a:rPr lang="pt-BR" dirty="0"/>
              <a:t>te pode amparar. </a:t>
            </a:r>
          </a:p>
        </p:txBody>
      </p:sp>
    </p:spTree>
    <p:extLst>
      <p:ext uri="{BB962C8B-B14F-4D97-AF65-F5344CB8AC3E}">
        <p14:creationId xmlns:p14="http://schemas.microsoft.com/office/powerpoint/2010/main" val="2420102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PROVERÁ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419FC11-C4BA-40D2-A039-912267A055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Nas lutas intensas, </a:t>
            </a:r>
          </a:p>
          <a:p>
            <a:r>
              <a:rPr lang="pt-BR" dirty="0"/>
              <a:t>Seu braço te dá; </a:t>
            </a:r>
          </a:p>
          <a:p>
            <a:r>
              <a:rPr lang="pt-BR" dirty="0"/>
              <a:t>Por que te afadigas? </a:t>
            </a:r>
          </a:p>
          <a:p>
            <a:r>
              <a:rPr lang="pt-BR" dirty="0"/>
              <a:t>Jesus proverá! </a:t>
            </a:r>
          </a:p>
        </p:txBody>
      </p:sp>
    </p:spTree>
    <p:extLst>
      <p:ext uri="{BB962C8B-B14F-4D97-AF65-F5344CB8AC3E}">
        <p14:creationId xmlns:p14="http://schemas.microsoft.com/office/powerpoint/2010/main" val="741581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PROVERÁ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34F427-FCFE-471E-BA8A-E83011229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proverá! </a:t>
            </a:r>
          </a:p>
          <a:p>
            <a:r>
              <a:rPr lang="pt-BR" dirty="0"/>
              <a:t>Sim, crê, pecador, </a:t>
            </a:r>
          </a:p>
          <a:p>
            <a:r>
              <a:rPr lang="pt-BR" dirty="0"/>
              <a:t>Nas ricas promessas </a:t>
            </a:r>
          </a:p>
          <a:p>
            <a:r>
              <a:rPr lang="pt-BR" dirty="0"/>
              <a:t>do Teu Redentor! </a:t>
            </a:r>
          </a:p>
        </p:txBody>
      </p:sp>
    </p:spTree>
    <p:extLst>
      <p:ext uri="{BB962C8B-B14F-4D97-AF65-F5344CB8AC3E}">
        <p14:creationId xmlns:p14="http://schemas.microsoft.com/office/powerpoint/2010/main" val="3447224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PROVERÁ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DBC3719-2761-461C-B15B-09D6EAC5A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fim desta lida, </a:t>
            </a:r>
          </a:p>
          <a:p>
            <a:r>
              <a:rPr lang="pt-BR" dirty="0"/>
              <a:t>vitória terás, </a:t>
            </a:r>
          </a:p>
          <a:p>
            <a:r>
              <a:rPr lang="pt-BR" dirty="0"/>
              <a:t>Vencida a fadiga, </a:t>
            </a:r>
          </a:p>
          <a:p>
            <a:r>
              <a:rPr lang="pt-BR" dirty="0"/>
              <a:t>nos termos da paz.</a:t>
            </a:r>
          </a:p>
        </p:txBody>
      </p:sp>
    </p:spTree>
    <p:extLst>
      <p:ext uri="{BB962C8B-B14F-4D97-AF65-F5344CB8AC3E}">
        <p14:creationId xmlns:p14="http://schemas.microsoft.com/office/powerpoint/2010/main" val="1498153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PROVERÁ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D63776C-20FE-4114-8428-4323F152FE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Do mundo, os problemas </a:t>
            </a:r>
          </a:p>
          <a:p>
            <a:r>
              <a:rPr lang="pt-BR" dirty="0"/>
              <a:t>não mais haverá; </a:t>
            </a:r>
          </a:p>
          <a:p>
            <a:r>
              <a:rPr lang="pt-BR" dirty="0"/>
              <a:t>Serão resolvidos: </a:t>
            </a:r>
          </a:p>
          <a:p>
            <a:r>
              <a:rPr lang="pt-BR" dirty="0"/>
              <a:t>Jesus proverá!</a:t>
            </a:r>
          </a:p>
        </p:txBody>
      </p:sp>
    </p:spTree>
    <p:extLst>
      <p:ext uri="{BB962C8B-B14F-4D97-AF65-F5344CB8AC3E}">
        <p14:creationId xmlns:p14="http://schemas.microsoft.com/office/powerpoint/2010/main" val="3219520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</TotalTime>
  <Words>140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JESUS PROVERÁ</vt:lpstr>
      <vt:lpstr>JESUS PROVERÁ</vt:lpstr>
      <vt:lpstr>JESUS PROVERÁ</vt:lpstr>
      <vt:lpstr>JESUS PROVERÁ</vt:lpstr>
      <vt:lpstr>JESUS PROVERÁ</vt:lpstr>
      <vt:lpstr>JESUS PROVERÁ</vt:lpstr>
      <vt:lpstr>JESUS PROVERÁ</vt:lpstr>
      <vt:lpstr>JESUS PROVERÁ</vt:lpstr>
      <vt:lpstr>JESUS PROVERÁ</vt:lpstr>
      <vt:lpstr>JESUS PROVERÁ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2019-06-12T22:52:40Z</dcterms:modified>
</cp:coreProperties>
</file>